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256" r:id="rId2"/>
    <p:sldId id="360" r:id="rId3"/>
    <p:sldId id="407" r:id="rId4"/>
    <p:sldId id="426" r:id="rId5"/>
    <p:sldId id="425" r:id="rId6"/>
    <p:sldId id="416" r:id="rId7"/>
    <p:sldId id="417" r:id="rId8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72789" autoAdjust="0"/>
  </p:normalViewPr>
  <p:slideViewPr>
    <p:cSldViewPr>
      <p:cViewPr varScale="1">
        <p:scale>
          <a:sx n="72" d="100"/>
          <a:sy n="72" d="100"/>
        </p:scale>
        <p:origin x="35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2FCFD-9D1B-3A49-997F-8DFFFF1D05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2A91C-AD16-744E-A985-4FE3924E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7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2020Fall: 34 Project 5-2 is offered ahead of 31 Memory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Fall’17: Project 4 is partitioned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into projects 4 and 5.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Overview is scheduled on 09b. Minutes: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Fall’16 Scheduled changed. 09a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is now 08a. We are one lecture ahead of the schedule. Plan to add Lecture17-device management (see also 17-Device Management-Not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Covered.pptx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Fall’15: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Cont. Lec08c-Deadlock Detection Slides 15-19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40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Minuets: 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08314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0" dirty="0"/>
              <a:t> Weeks -&gt; 3 Weeks (part 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762000"/>
            <a:ext cx="8077200" cy="2971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5: Part 2 – Implementing a </a:t>
            </a:r>
            <a:r>
              <a:rPr lang="en-US" sz="3600" dirty="0">
                <a:latin typeface="Calibri" panose="020F0502020204030204" pitchFamily="34" charset="0"/>
              </a:rPr>
              <a:t>CPU Scheduler</a:t>
            </a:r>
            <a:endParaRPr lang="en-US" altLang="zh-CN" sz="36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84632" y="745867"/>
            <a:ext cx="7422735" cy="770084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4400" dirty="0">
                <a:latin typeface="Calibri"/>
                <a:cs typeface="Calibri"/>
              </a:rPr>
              <a:t>Time Slot vs. Time Instant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E775C-E7C1-6847-8934-D49D5D7C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69783"/>
            <a:ext cx="10280925" cy="2318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0BB9B-48AD-B146-AC27-6C83B5E16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116" y="1371600"/>
            <a:ext cx="8435768" cy="2801409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4400" dirty="0">
                <a:latin typeface="Calibri"/>
                <a:cs typeface="Calibri"/>
              </a:rPr>
              <a:t>How to read data from a text file?</a:t>
            </a:r>
          </a:p>
          <a:p>
            <a:pPr algn="ctr"/>
            <a:endParaRPr lang="en-US" sz="4400" dirty="0">
              <a:latin typeface="Calibri"/>
              <a:cs typeface="Calibri"/>
            </a:endParaRPr>
          </a:p>
          <a:p>
            <a:pPr algn="ctr"/>
            <a:r>
              <a:rPr lang="en-US" sz="4400" dirty="0">
                <a:latin typeface="Calibri"/>
                <a:cs typeface="Calibri"/>
              </a:rPr>
              <a:t>See Sample Source Code: </a:t>
            </a:r>
            <a:r>
              <a:rPr lang="en-US" sz="4400" dirty="0" err="1">
                <a:latin typeface="Calibri"/>
                <a:cs typeface="Calibri"/>
              </a:rPr>
              <a:t>input.c</a:t>
            </a:r>
            <a:endParaRPr lang="en-US" sz="4400" dirty="0">
              <a:latin typeface="Calibri"/>
              <a:cs typeface="Calibri"/>
            </a:endParaRPr>
          </a:p>
          <a:p>
            <a:pPr algn="ctr"/>
            <a:r>
              <a:rPr lang="en-US" sz="4400" dirty="0">
                <a:latin typeface="Calibri"/>
                <a:cs typeface="Calibri"/>
              </a:rPr>
              <a:t>Sample Text File: </a:t>
            </a:r>
            <a:r>
              <a:rPr lang="en-US" sz="4400" dirty="0" err="1">
                <a:latin typeface="Calibri"/>
                <a:cs typeface="Calibri"/>
              </a:rPr>
              <a:t>task.list</a:t>
            </a:r>
            <a:r>
              <a:rPr lang="en-US" sz="4400" dirty="0">
                <a:latin typeface="Calibri"/>
                <a:cs typeface="Calibri"/>
              </a:rPr>
              <a:t>, task1.list</a:t>
            </a:r>
          </a:p>
        </p:txBody>
      </p:sp>
    </p:spTree>
    <p:extLst>
      <p:ext uri="{BB962C8B-B14F-4D97-AF65-F5344CB8AC3E}">
        <p14:creationId xmlns:p14="http://schemas.microsoft.com/office/powerpoint/2010/main" val="95672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0BB9B-48AD-B146-AC27-6C83B5E16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24464"/>
            <a:ext cx="8435768" cy="3601628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Exercise: </a:t>
            </a:r>
            <a:r>
              <a:rPr lang="en-US" sz="4400" dirty="0">
                <a:latin typeface="Calibri"/>
                <a:cs typeface="Calibri"/>
              </a:rPr>
              <a:t>Please design the following data structure</a:t>
            </a:r>
          </a:p>
          <a:p>
            <a:endParaRPr lang="en-US" sz="4400" dirty="0">
              <a:latin typeface="Calibri"/>
              <a:cs typeface="Calibri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D6: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stat_info_t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D2: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ploicy_t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9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0BB9B-48AD-B146-AC27-6C83B5E16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85800"/>
            <a:ext cx="8435768" cy="5078955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Exercise: </a:t>
            </a:r>
            <a:r>
              <a:rPr lang="en-US" sz="4400" dirty="0">
                <a:latin typeface="Calibri"/>
                <a:cs typeface="Calibri"/>
              </a:rPr>
              <a:t>Please design prototype for the following functions</a:t>
            </a:r>
          </a:p>
          <a:p>
            <a:endParaRPr lang="en-US" sz="4400" dirty="0">
              <a:latin typeface="Calibri"/>
              <a:cs typeface="Calibri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2: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task_info_loader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4: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fcfs_policy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5: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srtf_policy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6: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rr_policy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7: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compute_stat_info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8: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display_stat_info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879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60645-00AB-9644-8ADB-8C00CADC5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350A7-F251-4340-9F51-536BD855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33" y="0"/>
            <a:ext cx="10280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72C78-4F82-0D40-B2E8-A943EB710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1807A-E882-CC49-BF1A-71088CF2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63" y="0"/>
            <a:ext cx="994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560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237</Words>
  <Application>Microsoft Office PowerPoint</Application>
  <PresentationFormat>Widescreen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Times New Roman</vt:lpstr>
      <vt:lpstr>1_Default Design</vt:lpstr>
      <vt:lpstr>COMP 3500  Introduction to Operating Systems  Project 5: Part 2 – Implementing a CPU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325</cp:revision>
  <dcterms:created xsi:type="dcterms:W3CDTF">2006-08-22T22:53:10Z</dcterms:created>
  <dcterms:modified xsi:type="dcterms:W3CDTF">2020-11-04T20:26:06Z</dcterms:modified>
</cp:coreProperties>
</file>